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548C245B-4833-44F8-A55A-8645D4026DA4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EB1AC9-AEE3-42CE-A12B-83DD6192EF0D}"/>
              </a:ext>
            </a:extLst>
          </p:cNvPr>
          <p:cNvSpPr/>
          <p:nvPr/>
        </p:nvSpPr>
        <p:spPr>
          <a:xfrm>
            <a:off x="1796446" y="4367861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4D37D9-7D8D-467B-B712-D207A62C51AB}"/>
              </a:ext>
            </a:extLst>
          </p:cNvPr>
          <p:cNvSpPr/>
          <p:nvPr/>
        </p:nvSpPr>
        <p:spPr>
          <a:xfrm>
            <a:off x="1898205" y="5151181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DA3E9B-398E-40D0-B30D-83A31DBDB80E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BC1D7A43-4B19-45DA-B638-3939DAE83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8383B7F-1A79-431C-A754-AFAFD12EE95C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A312CCED-4A86-42B7-9A75-99CEBFADCFCE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C40F349A-9EDD-4DA3-944C-57DF1E1528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934FF358-9F4E-4773-B327-81DCD7E36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023AC90-1F38-4A5A-9419-B1C272B0B56F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62AB2AD-F995-47B1-BE46-74CA9E3CCA24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8B611E4A-5969-4953-9144-A0112633150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8B29FBD-1D8D-470A-8808-EC1B4FDAB388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4B46DD-F3C5-4132-93B8-427697BD8CCD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4577DF97-984B-4C08-88F2-E6942A06A669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A1800911-CE68-4F5B-9D0D-5B00CD4BB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F46C1B56-F888-4770-9ADC-31CAD0A1D7BB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5369275-280C-4EA1-9628-B68B0F71EF93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9867DB81-E104-4CAC-8048-E6126CAB6049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C73933D0-27D0-40AF-867A-B02C42461427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7927D19E-AB6E-4546-83F4-A8F4FCA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4B743FA9-723A-487A-98BF-20EFFE860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454C707-A928-4C6B-B93D-F06372A6F19B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C696A587-332D-402C-A8E2-9213492FF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12A5925-C74B-4CEF-86FD-8F91EA6D27A1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C2AE90D-788C-4B4F-8F5B-BA00542626EB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8F8208F-6FC7-4D0E-A616-FD8450D71868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BBFF66-9D59-9EE1-D93E-9E4A79EA0C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8000663" cy="427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6</cp:revision>
  <dcterms:created xsi:type="dcterms:W3CDTF">2025-01-07T07:04:25Z</dcterms:created>
  <dcterms:modified xsi:type="dcterms:W3CDTF">2026-09-06T07:29:28Z</dcterms:modified>
</cp:coreProperties>
</file>