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E8C86-5FA1-4E79-8617-63CF56EEB2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387156-B65F-4232-9932-4A45A8159D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2E5CE-6236-4107-8958-FEF6F5448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17598-0003-4352-8A76-67377E2B713A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179D5-4E97-471D-B2F0-F63F59101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39A31-FFB1-4419-895F-F0ECDD870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775A-BF45-4279-9A34-EA9E909C0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21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83D91-3FEA-44F0-927E-3C2885268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EA848B-E847-44E1-A812-0DA67BD5A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38EF8-EDE6-445B-8924-A598720ED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17598-0003-4352-8A76-67377E2B713A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BE37A-1D8E-404F-B9EC-C82A86386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9AC50D-6177-4B39-890A-E20FBC6DA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775A-BF45-4279-9A34-EA9E909C0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41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417ED8-116E-4699-9923-A7374637AB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134CEC-DD66-4CC9-A815-97AB0ECC2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8327B9-F53D-447F-BD8C-767B1FB71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17598-0003-4352-8A76-67377E2B713A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9FDED-F06B-4373-92CE-937D42BA5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2B6DD-DB34-42E6-8987-07A3E3FD5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775A-BF45-4279-9A34-EA9E909C0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19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C4748-ABCF-4FE4-B756-B2FFE1948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CF928-E366-44A4-A671-102F881F2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12D57-9780-4332-86C5-6E4EF0109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17598-0003-4352-8A76-67377E2B713A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78BC5-5CDA-4187-82A9-4E517D27C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CB5D2-D978-4245-99B8-92F68411F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775A-BF45-4279-9A34-EA9E909C0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0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76411-A749-4CF7-9617-95FF79B7D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AFDA52-BFA7-44AC-92F1-BA66687FA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573D0F-DF33-4A4F-AC04-780179E14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17598-0003-4352-8A76-67377E2B713A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95F7F-2E16-4381-963F-53EEE6DDF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09AD9-A3CF-47E5-B1CB-704210B0D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775A-BF45-4279-9A34-EA9E909C0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107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980FC-31F4-444A-82FD-AC4C0C9A3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680BE-59B7-4620-873D-CCFD63495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6B5032-B296-4051-8144-1E4CE69C70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5644CA-F981-4EB9-8DA7-A16E4D511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17598-0003-4352-8A76-67377E2B713A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DEE83B-DBF3-4E31-9B29-0E4ED2CB3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733F8A-244A-476A-9891-AC5B80727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775A-BF45-4279-9A34-EA9E909C0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862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79586-6DCB-48CF-AFBD-20432F649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762BC2-D10C-42F4-AF6A-37902AE0D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3573FA-A5FB-49EF-9BC1-750F044A8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479677-D644-4EB7-AEBB-4AC252B502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EC065A-086F-4E52-83F5-EB3F38A06E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D11792-99BC-43CD-9F54-00999B4A9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17598-0003-4352-8A76-67377E2B713A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039FB0-376D-4BB9-9F5F-25962F9DB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3A9C64-8CD1-47A2-901E-1082E7D36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775A-BF45-4279-9A34-EA9E909C0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72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36D94-B56A-484E-8F93-C52FFE841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EB8758-9353-4207-A816-FE4647050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17598-0003-4352-8A76-67377E2B713A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9646D8-04DF-4168-8965-2C9BFBA98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8F92D3-07CD-4E39-AD5F-EB1985205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775A-BF45-4279-9A34-EA9E909C0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47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E89A80-7955-4F6D-AD66-C52180589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17598-0003-4352-8A76-67377E2B713A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73BA65-5D47-4A70-ACE8-A4EAE6D63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1B58F2-35CC-4803-BD5C-F405ADC30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775A-BF45-4279-9A34-EA9E909C0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338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413B6-B8AF-4C24-A9A3-138BAEDBC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86E05-99CC-4EE2-BEE5-C0C808AFB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76E91A-05BC-4ADE-A43A-049A134BAB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B6723C-2BD0-4E3B-944B-F9D2487AE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17598-0003-4352-8A76-67377E2B713A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B441E9-281A-4805-ADC7-AC5A0C6DC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062E69-7061-4DA3-9778-3E90A4B17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775A-BF45-4279-9A34-EA9E909C0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06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348BE-1AD0-4BFF-A3B1-011FF65E4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FAAA04-A330-4124-BE59-FBF6CE35EC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40E305-AA08-47BF-884F-43A1D1E9D5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F9B0C1-4AA3-401D-8D9E-94C237BFD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17598-0003-4352-8A76-67377E2B713A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EBA00A-59E8-49DE-865F-C469D8A0F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5AAF00-3416-414E-A440-B89F178C0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775A-BF45-4279-9A34-EA9E909C0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077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CB5785-6A4A-409B-A57D-580C02783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8B0292-B516-429F-A511-6B5DC8B2A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846F5-21DC-4446-9CDB-717071BEAC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17598-0003-4352-8A76-67377E2B713A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F2512-1914-4485-BB3E-F0F96B97BA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F0CE9-523F-4A2F-9DE7-93D4B5A13E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6775A-BF45-4279-9A34-EA9E909C0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536ADD8B-65C6-4183-B0D3-EE640ECA4FA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158313" y="478118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fa-IR" sz="5612" dirty="0">
                <a:cs typeface="B Titr" panose="00000700000000000000" pitchFamily="2" charset="-78"/>
              </a:rPr>
              <a:t>برای درج عنوان مقاله کلیک کنید.</a:t>
            </a:r>
            <a:endParaRPr lang="en-US" sz="5612" dirty="0">
              <a:cs typeface="B Titr" panose="00000700000000000000" pitchFamily="2" charset="-78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FC9A8037-BC43-4A18-96B3-911FC789803B}"/>
              </a:ext>
            </a:extLst>
          </p:cNvPr>
          <p:cNvSpPr txBox="1">
            <a:spLocks/>
          </p:cNvSpPr>
          <p:nvPr/>
        </p:nvSpPr>
        <p:spPr>
          <a:xfrm>
            <a:off x="3639670" y="353032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endParaRPr lang="en-US" altLang="en-US" b="1">
              <a:cs typeface="B Nazanin" panose="00000400000000000000" pitchFamily="2" charset="-78"/>
            </a:endParaRPr>
          </a:p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A219271-6CBD-4EAA-B34B-C5A1DC1614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732"/>
            <a:ext cx="12192000" cy="1283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98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A219271-6CBD-4EAA-B34B-C5A1DC1614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732"/>
            <a:ext cx="12192000" cy="128336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6BEEEFD0-47E5-4BC0-8A10-5C1F6145F41D}"/>
              </a:ext>
            </a:extLst>
          </p:cNvPr>
          <p:cNvSpPr txBox="1">
            <a:spLocks/>
          </p:cNvSpPr>
          <p:nvPr/>
        </p:nvSpPr>
        <p:spPr>
          <a:xfrm>
            <a:off x="3266905" y="2195678"/>
            <a:ext cx="7766936" cy="323579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لطفا در صفحات ارائه خود فقط عناوین و اطلاعات مهم و کلی را وارد کرده از تایپ متن های طولانی خودداری کنید.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تنظیمات فایل قالب ارائه شفاهی الکترونیکی از جمله نوع، اندازه و رنگ فونت را تغییر ندهید.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تعداد اسلایدها بهتر است بین 15 تا 20 باشد.</a:t>
            </a:r>
          </a:p>
          <a:p>
            <a:pPr algn="r" rtl="1">
              <a:defRPr/>
            </a:pP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83792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برای درج عنوان مقاله کلیک کنید.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برای درج عنوان مقاله کلیک کنید.</dc:title>
  <dc:creator>atefe hatami</dc:creator>
  <cp:lastModifiedBy>atefe hatami</cp:lastModifiedBy>
  <cp:revision>1</cp:revision>
  <dcterms:created xsi:type="dcterms:W3CDTF">2025-01-06T11:21:44Z</dcterms:created>
  <dcterms:modified xsi:type="dcterms:W3CDTF">2025-01-06T11:22:07Z</dcterms:modified>
</cp:coreProperties>
</file>