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8C86-5FA1-4E79-8617-63CF56EEB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87156-B65F-4232-9932-4A45A8159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2E5CE-6236-4107-8958-FEF6F544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179D5-4E97-471D-B2F0-F63F5910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39A31-FFB1-4419-895F-F0ECDD87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2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3D91-3FEA-44F0-927E-3C288526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A848B-E847-44E1-A812-0DA67BD5A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38EF8-EDE6-445B-8924-A598720E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E37A-1D8E-404F-B9EC-C82A8638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AC50D-6177-4B39-890A-E20FBC6D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17ED8-116E-4699-9923-A7374637A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34CEC-DD66-4CC9-A815-97AB0ECC2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327B9-F53D-447F-BD8C-767B1FB7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9FDED-F06B-4373-92CE-937D42BA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2B6DD-DB34-42E6-8987-07A3E3FD5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4748-ABCF-4FE4-B756-B2FFE194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CF928-E366-44A4-A671-102F881F2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12D57-9780-4332-86C5-6E4EF010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78BC5-5CDA-4187-82A9-4E517D27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CB5D2-D978-4245-99B8-92F68411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0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6411-A749-4CF7-9617-95FF79B7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DA52-BFA7-44AC-92F1-BA66687F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3D0F-DF33-4A4F-AC04-780179E1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95F7F-2E16-4381-963F-53EEE6DDF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9AD9-A3CF-47E5-B1CB-704210B0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0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80FC-31F4-444A-82FD-AC4C0C9A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80BE-59B7-4620-873D-CCFD63495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B5032-B296-4051-8144-1E4CE69C7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644CA-F981-4EB9-8DA7-A16E4D51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EE83B-DBF3-4E31-9B29-0E4ED2CB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33F8A-244A-476A-9891-AC5B8072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79586-6DCB-48CF-AFBD-20432F64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62BC2-D10C-42F4-AF6A-37902AE0D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573FA-A5FB-49EF-9BC1-750F044A8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79677-D644-4EB7-AEBB-4AC252B50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C065A-086F-4E52-83F5-EB3F38A06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11792-99BC-43CD-9F54-00999B4A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39FB0-376D-4BB9-9F5F-25962F9D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A9C64-8CD1-47A2-901E-1082E7D3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2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6D94-B56A-484E-8F93-C52FFE84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B8758-9353-4207-A816-FE464705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646D8-04DF-4168-8965-2C9BFBA9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F92D3-07CD-4E39-AD5F-EB198520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89A80-7955-4F6D-AD66-C5218058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3BA65-5D47-4A70-ACE8-A4EAE6D6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B58F2-35CC-4803-BD5C-F405ADC3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13B6-B8AF-4C24-A9A3-138BAEDB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6E05-99CC-4EE2-BEE5-C0C808AFB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6E91A-05BC-4ADE-A43A-049A134BA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6723C-2BD0-4E3B-944B-F9D2487A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441E9-281A-4805-ADC7-AC5A0C6D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62E69-7061-4DA3-9778-3E90A4B1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48BE-1AD0-4BFF-A3B1-011FF65E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AAA04-A330-4124-BE59-FBF6CE35E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0E305-AA08-47BF-884F-43A1D1E9D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9B0C1-4AA3-401D-8D9E-94C237BF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BA00A-59E8-49DE-865F-C469D8A0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AAF00-3416-414E-A440-B89F178C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7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B5785-6A4A-409B-A57D-580C0278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0292-B516-429F-A511-6B5DC8B2A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846F5-21DC-4446-9CDB-717071BEA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7598-0003-4352-8A76-67377E2B713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F2512-1914-4485-BB3E-F0F96B97B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F0CE9-523F-4A2F-9DE7-93D4B5A13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775A-BF45-4279-9A34-EA9E909C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36ADD8B-65C6-4183-B0D3-EE640ECA4F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58313" y="47811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C9A8037-BC43-4A18-96B3-911FC789803B}"/>
              </a:ext>
            </a:extLst>
          </p:cNvPr>
          <p:cNvSpPr txBox="1">
            <a:spLocks/>
          </p:cNvSpPr>
          <p:nvPr/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219271-6CBD-4EAA-B34B-C5A1DC161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32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8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219271-6CBD-4EAA-B34B-C5A1DC161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32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6BEEEFD0-47E5-4BC0-8A10-5C1F6145F41D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79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2025-01-06T11:21:44Z</dcterms:created>
  <dcterms:modified xsi:type="dcterms:W3CDTF">2025-01-06T11:22:07Z</dcterms:modified>
</cp:coreProperties>
</file>