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5" d="100"/>
          <a:sy n="25" d="100"/>
        </p:scale>
        <p:origin x="1675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511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251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434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823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618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940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09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535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260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563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32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9A597-08BB-4892-8B5E-09F3F3233E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9E074-DCE3-4A28-9D60-727D37A2E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847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ounded Rectangle 3">
            <a:extLst>
              <a:ext uri="{FF2B5EF4-FFF2-40B4-BE49-F238E27FC236}">
                <a16:creationId xmlns:a16="http://schemas.microsoft.com/office/drawing/2014/main" id="{F021163E-EB58-4249-89F0-0FEB9794D3B1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225C176-47CF-4FAE-A213-B41412163713}"/>
              </a:ext>
            </a:extLst>
          </p:cNvPr>
          <p:cNvSpPr/>
          <p:nvPr/>
        </p:nvSpPr>
        <p:spPr>
          <a:xfrm>
            <a:off x="1758739" y="3912363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39D8FF1-36A5-455B-B240-107442DCC50B}"/>
              </a:ext>
            </a:extLst>
          </p:cNvPr>
          <p:cNvSpPr/>
          <p:nvPr/>
        </p:nvSpPr>
        <p:spPr>
          <a:xfrm>
            <a:off x="1685243" y="4827672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D334A0D-5E57-4078-B5DF-F74EA008946B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62" name="Picture 61" descr="F:\my art\Hamayesh haye karbordi\PPT\omran\box4.png">
            <a:extLst>
              <a:ext uri="{FF2B5EF4-FFF2-40B4-BE49-F238E27FC236}">
                <a16:creationId xmlns:a16="http://schemas.microsoft.com/office/drawing/2014/main" id="{9F377094-1F73-4BD4-BD7F-CB7C6979B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5C719C86-6A10-4266-90BF-3EDB2838B294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64" name="Rounded Rectangle 9">
              <a:extLst>
                <a:ext uri="{FF2B5EF4-FFF2-40B4-BE49-F238E27FC236}">
                  <a16:creationId xmlns:a16="http://schemas.microsoft.com/office/drawing/2014/main" id="{FCD0E5B8-3EC8-45BE-8DD9-49006A50941E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65" name="Text Box 103">
              <a:extLst>
                <a:ext uri="{FF2B5EF4-FFF2-40B4-BE49-F238E27FC236}">
                  <a16:creationId xmlns:a16="http://schemas.microsoft.com/office/drawing/2014/main" id="{58507E8D-5F10-4DCA-B049-1F13FEE25D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66" name="Picture 65" descr="F:\my art\Hamayesh haye karbordi\PPT\omran\box3.png">
            <a:extLst>
              <a:ext uri="{FF2B5EF4-FFF2-40B4-BE49-F238E27FC236}">
                <a16:creationId xmlns:a16="http://schemas.microsoft.com/office/drawing/2014/main" id="{23AB70F6-62AF-45ED-81CF-1AB0430E8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D918B54F-B61F-4FA5-B51F-F89ED64A6A55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DE94356-4861-4848-977B-DC8B24997F3C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69" name="Rounded Rectangle 14">
            <a:extLst>
              <a:ext uri="{FF2B5EF4-FFF2-40B4-BE49-F238E27FC236}">
                <a16:creationId xmlns:a16="http://schemas.microsoft.com/office/drawing/2014/main" id="{BBBB3E14-753C-4F94-BD37-99759E44A848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82FF7B3-826A-4BF6-B815-DF3FC326C722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B33E3455-AF53-4BDB-995B-1ABD93F708D8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72" name="Rounded Rectangle 17">
            <a:extLst>
              <a:ext uri="{FF2B5EF4-FFF2-40B4-BE49-F238E27FC236}">
                <a16:creationId xmlns:a16="http://schemas.microsoft.com/office/drawing/2014/main" id="{C9DAE4B1-A0C5-473A-8D33-1324AB43A1DC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73" name="Picture 72" descr="F:\my art\Hamayesh haye karbordi\PPT\omran\box3.png">
            <a:extLst>
              <a:ext uri="{FF2B5EF4-FFF2-40B4-BE49-F238E27FC236}">
                <a16:creationId xmlns:a16="http://schemas.microsoft.com/office/drawing/2014/main" id="{C2E46B5E-3403-4F46-9A17-1159F8F84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5147D50C-7BD4-4B28-9FAF-1A62D8626EFA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0AAB93B-AF9B-468B-BCCB-A3841730CCA4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76" name="Rounded Rectangle 21">
            <a:extLst>
              <a:ext uri="{FF2B5EF4-FFF2-40B4-BE49-F238E27FC236}">
                <a16:creationId xmlns:a16="http://schemas.microsoft.com/office/drawing/2014/main" id="{5E690625-C012-4886-89AF-7D57E29A6851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7" name="Rounded Rectangle 22">
            <a:extLst>
              <a:ext uri="{FF2B5EF4-FFF2-40B4-BE49-F238E27FC236}">
                <a16:creationId xmlns:a16="http://schemas.microsoft.com/office/drawing/2014/main" id="{69084C30-604F-4656-90F6-9B092B03E2DF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78" name="Picture 77" descr="F:\my art\Hamayesh haye karbordi\PPT\omran\box2.png">
            <a:extLst>
              <a:ext uri="{FF2B5EF4-FFF2-40B4-BE49-F238E27FC236}">
                <a16:creationId xmlns:a16="http://schemas.microsoft.com/office/drawing/2014/main" id="{0385AD82-F498-4884-B33E-557B7F087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79" name="Picture 78" descr="F:\my art\Hamayesh haye karbordi\PPT\omran\box2.png">
            <a:extLst>
              <a:ext uri="{FF2B5EF4-FFF2-40B4-BE49-F238E27FC236}">
                <a16:creationId xmlns:a16="http://schemas.microsoft.com/office/drawing/2014/main" id="{9AC33D89-6F99-458C-89C8-2CD43B094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F073C184-6441-4AF7-8956-2E07A8B9A8D1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81" name="Picture 80" descr="F:\my art\Hamayesh haye karbordi\PPT\omran\box4.png">
            <a:extLst>
              <a:ext uri="{FF2B5EF4-FFF2-40B4-BE49-F238E27FC236}">
                <a16:creationId xmlns:a16="http://schemas.microsoft.com/office/drawing/2014/main" id="{6A92D5BB-7515-4992-AF83-FA5ACE9F7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D9E90961-6801-44A2-992F-42D1D3656872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00F50194-E3A2-4DB7-A49A-535E2C85663F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B3CEEF93-D92A-4940-BF32-BC0ECD92CE44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</p:spTree>
    <p:extLst>
      <p:ext uri="{BB962C8B-B14F-4D97-AF65-F5344CB8AC3E}">
        <p14:creationId xmlns:p14="http://schemas.microsoft.com/office/powerpoint/2010/main" val="2432652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3</cp:revision>
  <dcterms:created xsi:type="dcterms:W3CDTF">2025-01-06T11:24:36Z</dcterms:created>
  <dcterms:modified xsi:type="dcterms:W3CDTF">2025-01-06T11:33:49Z</dcterms:modified>
</cp:coreProperties>
</file>