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5" d="100"/>
          <a:sy n="25" d="100"/>
        </p:scale>
        <p:origin x="167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1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51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3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82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1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4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53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60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63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3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84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">
            <a:extLst>
              <a:ext uri="{FF2B5EF4-FFF2-40B4-BE49-F238E27FC236}">
                <a16:creationId xmlns:a16="http://schemas.microsoft.com/office/drawing/2014/main" id="{5F1B7FB4-3904-43B4-A7EF-79A131CFEA8B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812223B-2522-4F2E-BAD8-43FAE00392A2}"/>
              </a:ext>
            </a:extLst>
          </p:cNvPr>
          <p:cNvSpPr/>
          <p:nvPr/>
        </p:nvSpPr>
        <p:spPr>
          <a:xfrm>
            <a:off x="2286492" y="3799617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71C8554-F53A-4C34-B28E-6812DE33C5E0}"/>
              </a:ext>
            </a:extLst>
          </p:cNvPr>
          <p:cNvSpPr/>
          <p:nvPr/>
        </p:nvSpPr>
        <p:spPr>
          <a:xfrm>
            <a:off x="1987750" y="4833414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35" name="Picture 7" descr="F:\my art\Hamayesh haye karbordi\PPT\omran\box4.png">
            <a:extLst>
              <a:ext uri="{FF2B5EF4-FFF2-40B4-BE49-F238E27FC236}">
                <a16:creationId xmlns:a16="http://schemas.microsoft.com/office/drawing/2014/main" id="{A127D4C1-139A-4D7A-941D-1AF0566C7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36" name="Rounded Rectangle 7">
            <a:extLst>
              <a:ext uri="{FF2B5EF4-FFF2-40B4-BE49-F238E27FC236}">
                <a16:creationId xmlns:a16="http://schemas.microsoft.com/office/drawing/2014/main" id="{BBF3CD2B-7176-487F-A0DD-F6F8AA1D4A4A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05C25EBB-E580-495E-A8B3-0771A209C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C4D55FF2-A256-43B7-B630-374513C5B606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21C8DB4-71F3-406C-8FCF-36B982982865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40" name="Rounded Rectangle 11">
            <a:extLst>
              <a:ext uri="{FF2B5EF4-FFF2-40B4-BE49-F238E27FC236}">
                <a16:creationId xmlns:a16="http://schemas.microsoft.com/office/drawing/2014/main" id="{6B4EE6AD-3AAC-4BE4-B684-D112B867D445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9CCA6A3-BB4D-40B7-882B-2F1C6CB9F687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42" name="Rounded Rectangle 13">
            <a:extLst>
              <a:ext uri="{FF2B5EF4-FFF2-40B4-BE49-F238E27FC236}">
                <a16:creationId xmlns:a16="http://schemas.microsoft.com/office/drawing/2014/main" id="{D36EDE69-40F3-4B58-AFBC-85878A3C9E93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C0A7497-5860-42D0-B076-2D0C7A144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01BF512F-3EF2-4BA7-866C-8AF5A7130501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45" name="Rounded Rectangle 16">
            <a:extLst>
              <a:ext uri="{FF2B5EF4-FFF2-40B4-BE49-F238E27FC236}">
                <a16:creationId xmlns:a16="http://schemas.microsoft.com/office/drawing/2014/main" id="{9A500ECE-E4E8-441F-ACCE-898558758B72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ounded Rectangle 17">
            <a:extLst>
              <a:ext uri="{FF2B5EF4-FFF2-40B4-BE49-F238E27FC236}">
                <a16:creationId xmlns:a16="http://schemas.microsoft.com/office/drawing/2014/main" id="{A16004CD-F3F0-4E9F-BBD6-51A262E2418B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7" name="Picture 5" descr="F:\my art\Hamayesh haye karbordi\PPT\omran\box2.png">
            <a:extLst>
              <a:ext uri="{FF2B5EF4-FFF2-40B4-BE49-F238E27FC236}">
                <a16:creationId xmlns:a16="http://schemas.microsoft.com/office/drawing/2014/main" id="{EA9A264E-7491-45F6-AB09-9AC284531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48" name="Picture 5" descr="F:\my art\Hamayesh haye karbordi\PPT\omran\box2.png">
            <a:extLst>
              <a:ext uri="{FF2B5EF4-FFF2-40B4-BE49-F238E27FC236}">
                <a16:creationId xmlns:a16="http://schemas.microsoft.com/office/drawing/2014/main" id="{F4476DD6-246E-4C7A-ADF4-3A5F6C27C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49" name="Picture 7" descr="F:\my art\Hamayesh haye karbordi\PPT\omran\box4.png">
            <a:extLst>
              <a:ext uri="{FF2B5EF4-FFF2-40B4-BE49-F238E27FC236}">
                <a16:creationId xmlns:a16="http://schemas.microsoft.com/office/drawing/2014/main" id="{E4251675-1973-43EF-B601-30CAD74FC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1D3700AF-245E-4E31-A6BB-4D015DD95A50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0372652-04D0-4DBA-9E78-9F802F5BFA48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EB9E109-93F9-4199-ADEE-4EB1E6CE6B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6F430C0-ADFF-4620-9423-109A77F72891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E8838DA-6E26-4947-8156-0BFD0C427AC6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7314095-7ADA-4B06-AB17-90ECA103C51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33DF412-AED0-4C2C-8D26-76C984CC6405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77AF294-C488-4839-8738-2978157AB69E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2432652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2</cp:revision>
  <dcterms:created xsi:type="dcterms:W3CDTF">2025-01-06T11:24:36Z</dcterms:created>
  <dcterms:modified xsi:type="dcterms:W3CDTF">2025-01-06T11:33:33Z</dcterms:modified>
</cp:coreProperties>
</file>